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30600650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7" d="100"/>
          <a:sy n="17" d="100"/>
        </p:scale>
        <p:origin x="316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95049" y="7070108"/>
            <a:ext cx="26010553" cy="15040222"/>
          </a:xfrm>
        </p:spPr>
        <p:txBody>
          <a:bodyPr anchor="b"/>
          <a:lstStyle>
            <a:lvl1pPr algn="ctr">
              <a:defRPr sz="2007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25081" y="22690338"/>
            <a:ext cx="22950488" cy="10430151"/>
          </a:xfrm>
        </p:spPr>
        <p:txBody>
          <a:bodyPr/>
          <a:lstStyle>
            <a:lvl1pPr marL="0" indent="0" algn="ctr">
              <a:buNone/>
              <a:defRPr sz="8032"/>
            </a:lvl1pPr>
            <a:lvl2pPr marL="1530020" indent="0" algn="ctr">
              <a:buNone/>
              <a:defRPr sz="6693"/>
            </a:lvl2pPr>
            <a:lvl3pPr marL="3060040" indent="0" algn="ctr">
              <a:buNone/>
              <a:defRPr sz="6024"/>
            </a:lvl3pPr>
            <a:lvl4pPr marL="4590059" indent="0" algn="ctr">
              <a:buNone/>
              <a:defRPr sz="5354"/>
            </a:lvl4pPr>
            <a:lvl5pPr marL="6120079" indent="0" algn="ctr">
              <a:buNone/>
              <a:defRPr sz="5354"/>
            </a:lvl5pPr>
            <a:lvl6pPr marL="7650099" indent="0" algn="ctr">
              <a:buNone/>
              <a:defRPr sz="5354"/>
            </a:lvl6pPr>
            <a:lvl7pPr marL="9180119" indent="0" algn="ctr">
              <a:buNone/>
              <a:defRPr sz="5354"/>
            </a:lvl7pPr>
            <a:lvl8pPr marL="10710139" indent="0" algn="ctr">
              <a:buNone/>
              <a:defRPr sz="5354"/>
            </a:lvl8pPr>
            <a:lvl9pPr marL="12240158" indent="0" algn="ctr">
              <a:buNone/>
              <a:defRPr sz="5354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9AC7-1C2B-493F-BFA7-8DE3EDC507D3}" type="datetimeFigureOut">
              <a:rPr lang="zh-CN" altLang="en-US" smtClean="0"/>
              <a:t>2025/1/19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E71E-4BB2-4766-B937-8C8B55CF18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422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9AC7-1C2B-493F-BFA7-8DE3EDC507D3}" type="datetimeFigureOut">
              <a:rPr lang="zh-CN" altLang="en-US" smtClean="0"/>
              <a:t>2025/1/19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E71E-4BB2-4766-B937-8C8B55CF18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531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898592" y="2300034"/>
            <a:ext cx="6598265" cy="366105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03797" y="2300034"/>
            <a:ext cx="19412287" cy="366105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9AC7-1C2B-493F-BFA7-8DE3EDC507D3}" type="datetimeFigureOut">
              <a:rPr lang="zh-CN" altLang="en-US" smtClean="0"/>
              <a:t>2025/1/19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E71E-4BB2-4766-B937-8C8B55CF18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151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9AC7-1C2B-493F-BFA7-8DE3EDC507D3}" type="datetimeFigureOut">
              <a:rPr lang="zh-CN" altLang="en-US" smtClean="0"/>
              <a:t>2025/1/19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E71E-4BB2-4766-B937-8C8B55CF18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615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7858" y="10770172"/>
            <a:ext cx="26393061" cy="17970262"/>
          </a:xfrm>
        </p:spPr>
        <p:txBody>
          <a:bodyPr anchor="b"/>
          <a:lstStyle>
            <a:lvl1pPr>
              <a:defRPr sz="2007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7858" y="28910440"/>
            <a:ext cx="26393061" cy="9450136"/>
          </a:xfrm>
        </p:spPr>
        <p:txBody>
          <a:bodyPr/>
          <a:lstStyle>
            <a:lvl1pPr marL="0" indent="0">
              <a:buNone/>
              <a:defRPr sz="8032">
                <a:solidFill>
                  <a:schemeClr val="tx1"/>
                </a:solidFill>
              </a:defRPr>
            </a:lvl1pPr>
            <a:lvl2pPr marL="1530020" indent="0">
              <a:buNone/>
              <a:defRPr sz="6693">
                <a:solidFill>
                  <a:schemeClr val="tx1">
                    <a:tint val="75000"/>
                  </a:schemeClr>
                </a:solidFill>
              </a:defRPr>
            </a:lvl2pPr>
            <a:lvl3pPr marL="3060040" indent="0">
              <a:buNone/>
              <a:defRPr sz="6024">
                <a:solidFill>
                  <a:schemeClr val="tx1">
                    <a:tint val="75000"/>
                  </a:schemeClr>
                </a:solidFill>
              </a:defRPr>
            </a:lvl3pPr>
            <a:lvl4pPr marL="4590059" indent="0">
              <a:buNone/>
              <a:defRPr sz="5354">
                <a:solidFill>
                  <a:schemeClr val="tx1">
                    <a:tint val="75000"/>
                  </a:schemeClr>
                </a:solidFill>
              </a:defRPr>
            </a:lvl4pPr>
            <a:lvl5pPr marL="6120079" indent="0">
              <a:buNone/>
              <a:defRPr sz="5354">
                <a:solidFill>
                  <a:schemeClr val="tx1">
                    <a:tint val="75000"/>
                  </a:schemeClr>
                </a:solidFill>
              </a:defRPr>
            </a:lvl5pPr>
            <a:lvl6pPr marL="7650099" indent="0">
              <a:buNone/>
              <a:defRPr sz="5354">
                <a:solidFill>
                  <a:schemeClr val="tx1">
                    <a:tint val="75000"/>
                  </a:schemeClr>
                </a:solidFill>
              </a:defRPr>
            </a:lvl6pPr>
            <a:lvl7pPr marL="9180119" indent="0">
              <a:buNone/>
              <a:defRPr sz="5354">
                <a:solidFill>
                  <a:schemeClr val="tx1">
                    <a:tint val="75000"/>
                  </a:schemeClr>
                </a:solidFill>
              </a:defRPr>
            </a:lvl7pPr>
            <a:lvl8pPr marL="10710139" indent="0">
              <a:buNone/>
              <a:defRPr sz="5354">
                <a:solidFill>
                  <a:schemeClr val="tx1">
                    <a:tint val="75000"/>
                  </a:schemeClr>
                </a:solidFill>
              </a:defRPr>
            </a:lvl8pPr>
            <a:lvl9pPr marL="12240158" indent="0">
              <a:buNone/>
              <a:defRPr sz="53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9AC7-1C2B-493F-BFA7-8DE3EDC507D3}" type="datetimeFigureOut">
              <a:rPr lang="zh-CN" altLang="en-US" smtClean="0"/>
              <a:t>2025/1/19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E71E-4BB2-4766-B937-8C8B55CF18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091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3795" y="11500170"/>
            <a:ext cx="13005276" cy="2741040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91579" y="11500170"/>
            <a:ext cx="13005276" cy="2741040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9AC7-1C2B-493F-BFA7-8DE3EDC507D3}" type="datetimeFigureOut">
              <a:rPr lang="zh-CN" altLang="en-US" smtClean="0"/>
              <a:t>2025/1/19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E71E-4BB2-4766-B937-8C8B55CF18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62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780" y="2300044"/>
            <a:ext cx="26393061" cy="83501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7784" y="10590160"/>
            <a:ext cx="12945507" cy="5190073"/>
          </a:xfrm>
        </p:spPr>
        <p:txBody>
          <a:bodyPr anchor="b"/>
          <a:lstStyle>
            <a:lvl1pPr marL="0" indent="0">
              <a:buNone/>
              <a:defRPr sz="8032" b="1"/>
            </a:lvl1pPr>
            <a:lvl2pPr marL="1530020" indent="0">
              <a:buNone/>
              <a:defRPr sz="6693" b="1"/>
            </a:lvl2pPr>
            <a:lvl3pPr marL="3060040" indent="0">
              <a:buNone/>
              <a:defRPr sz="6024" b="1"/>
            </a:lvl3pPr>
            <a:lvl4pPr marL="4590059" indent="0">
              <a:buNone/>
              <a:defRPr sz="5354" b="1"/>
            </a:lvl4pPr>
            <a:lvl5pPr marL="6120079" indent="0">
              <a:buNone/>
              <a:defRPr sz="5354" b="1"/>
            </a:lvl5pPr>
            <a:lvl6pPr marL="7650099" indent="0">
              <a:buNone/>
              <a:defRPr sz="5354" b="1"/>
            </a:lvl6pPr>
            <a:lvl7pPr marL="9180119" indent="0">
              <a:buNone/>
              <a:defRPr sz="5354" b="1"/>
            </a:lvl7pPr>
            <a:lvl8pPr marL="10710139" indent="0">
              <a:buNone/>
              <a:defRPr sz="5354" b="1"/>
            </a:lvl8pPr>
            <a:lvl9pPr marL="12240158" indent="0">
              <a:buNone/>
              <a:defRPr sz="535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7784" y="15780233"/>
            <a:ext cx="12945507" cy="2321034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491581" y="10590160"/>
            <a:ext cx="13009262" cy="5190073"/>
          </a:xfrm>
        </p:spPr>
        <p:txBody>
          <a:bodyPr anchor="b"/>
          <a:lstStyle>
            <a:lvl1pPr marL="0" indent="0">
              <a:buNone/>
              <a:defRPr sz="8032" b="1"/>
            </a:lvl1pPr>
            <a:lvl2pPr marL="1530020" indent="0">
              <a:buNone/>
              <a:defRPr sz="6693" b="1"/>
            </a:lvl2pPr>
            <a:lvl3pPr marL="3060040" indent="0">
              <a:buNone/>
              <a:defRPr sz="6024" b="1"/>
            </a:lvl3pPr>
            <a:lvl4pPr marL="4590059" indent="0">
              <a:buNone/>
              <a:defRPr sz="5354" b="1"/>
            </a:lvl4pPr>
            <a:lvl5pPr marL="6120079" indent="0">
              <a:buNone/>
              <a:defRPr sz="5354" b="1"/>
            </a:lvl5pPr>
            <a:lvl6pPr marL="7650099" indent="0">
              <a:buNone/>
              <a:defRPr sz="5354" b="1"/>
            </a:lvl6pPr>
            <a:lvl7pPr marL="9180119" indent="0">
              <a:buNone/>
              <a:defRPr sz="5354" b="1"/>
            </a:lvl7pPr>
            <a:lvl8pPr marL="10710139" indent="0">
              <a:buNone/>
              <a:defRPr sz="5354" b="1"/>
            </a:lvl8pPr>
            <a:lvl9pPr marL="12240158" indent="0">
              <a:buNone/>
              <a:defRPr sz="535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491581" y="15780233"/>
            <a:ext cx="13009262" cy="2321034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9AC7-1C2B-493F-BFA7-8DE3EDC507D3}" type="datetimeFigureOut">
              <a:rPr lang="zh-CN" altLang="en-US" smtClean="0"/>
              <a:t>2025/1/19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E71E-4BB2-4766-B937-8C8B55CF18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086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9AC7-1C2B-493F-BFA7-8DE3EDC507D3}" type="datetimeFigureOut">
              <a:rPr lang="zh-CN" altLang="en-US" smtClean="0"/>
              <a:t>2025/1/19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E71E-4BB2-4766-B937-8C8B55CF18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363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9AC7-1C2B-493F-BFA7-8DE3EDC507D3}" type="datetimeFigureOut">
              <a:rPr lang="zh-CN" altLang="en-US" smtClean="0"/>
              <a:t>2025/1/19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E71E-4BB2-4766-B937-8C8B55CF18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403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780" y="2880042"/>
            <a:ext cx="9869506" cy="10080149"/>
          </a:xfrm>
        </p:spPr>
        <p:txBody>
          <a:bodyPr anchor="b"/>
          <a:lstStyle>
            <a:lvl1pPr>
              <a:defRPr sz="1070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09262" y="6220102"/>
            <a:ext cx="15491579" cy="30700453"/>
          </a:xfrm>
        </p:spPr>
        <p:txBody>
          <a:bodyPr/>
          <a:lstStyle>
            <a:lvl1pPr>
              <a:defRPr sz="10709"/>
            </a:lvl1pPr>
            <a:lvl2pPr>
              <a:defRPr sz="9370"/>
            </a:lvl2pPr>
            <a:lvl3pPr>
              <a:defRPr sz="8032"/>
            </a:lvl3pPr>
            <a:lvl4pPr>
              <a:defRPr sz="6693"/>
            </a:lvl4pPr>
            <a:lvl5pPr>
              <a:defRPr sz="6693"/>
            </a:lvl5pPr>
            <a:lvl6pPr>
              <a:defRPr sz="6693"/>
            </a:lvl6pPr>
            <a:lvl7pPr>
              <a:defRPr sz="6693"/>
            </a:lvl7pPr>
            <a:lvl8pPr>
              <a:defRPr sz="6693"/>
            </a:lvl8pPr>
            <a:lvl9pPr>
              <a:defRPr sz="669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7780" y="12960191"/>
            <a:ext cx="9869506" cy="24010358"/>
          </a:xfrm>
        </p:spPr>
        <p:txBody>
          <a:bodyPr/>
          <a:lstStyle>
            <a:lvl1pPr marL="0" indent="0">
              <a:buNone/>
              <a:defRPr sz="5354"/>
            </a:lvl1pPr>
            <a:lvl2pPr marL="1530020" indent="0">
              <a:buNone/>
              <a:defRPr sz="4685"/>
            </a:lvl2pPr>
            <a:lvl3pPr marL="3060040" indent="0">
              <a:buNone/>
              <a:defRPr sz="4016"/>
            </a:lvl3pPr>
            <a:lvl4pPr marL="4590059" indent="0">
              <a:buNone/>
              <a:defRPr sz="3347"/>
            </a:lvl4pPr>
            <a:lvl5pPr marL="6120079" indent="0">
              <a:buNone/>
              <a:defRPr sz="3347"/>
            </a:lvl5pPr>
            <a:lvl6pPr marL="7650099" indent="0">
              <a:buNone/>
              <a:defRPr sz="3347"/>
            </a:lvl6pPr>
            <a:lvl7pPr marL="9180119" indent="0">
              <a:buNone/>
              <a:defRPr sz="3347"/>
            </a:lvl7pPr>
            <a:lvl8pPr marL="10710139" indent="0">
              <a:buNone/>
              <a:defRPr sz="3347"/>
            </a:lvl8pPr>
            <a:lvl9pPr marL="12240158" indent="0">
              <a:buNone/>
              <a:defRPr sz="334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9AC7-1C2B-493F-BFA7-8DE3EDC507D3}" type="datetimeFigureOut">
              <a:rPr lang="zh-CN" altLang="en-US" smtClean="0"/>
              <a:t>2025/1/19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E71E-4BB2-4766-B937-8C8B55CF18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879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780" y="2880042"/>
            <a:ext cx="9869506" cy="10080149"/>
          </a:xfrm>
        </p:spPr>
        <p:txBody>
          <a:bodyPr anchor="b"/>
          <a:lstStyle>
            <a:lvl1pPr>
              <a:defRPr sz="1070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009262" y="6220102"/>
            <a:ext cx="15491579" cy="30700453"/>
          </a:xfrm>
        </p:spPr>
        <p:txBody>
          <a:bodyPr anchor="t"/>
          <a:lstStyle>
            <a:lvl1pPr marL="0" indent="0">
              <a:buNone/>
              <a:defRPr sz="10709"/>
            </a:lvl1pPr>
            <a:lvl2pPr marL="1530020" indent="0">
              <a:buNone/>
              <a:defRPr sz="9370"/>
            </a:lvl2pPr>
            <a:lvl3pPr marL="3060040" indent="0">
              <a:buNone/>
              <a:defRPr sz="8032"/>
            </a:lvl3pPr>
            <a:lvl4pPr marL="4590059" indent="0">
              <a:buNone/>
              <a:defRPr sz="6693"/>
            </a:lvl4pPr>
            <a:lvl5pPr marL="6120079" indent="0">
              <a:buNone/>
              <a:defRPr sz="6693"/>
            </a:lvl5pPr>
            <a:lvl6pPr marL="7650099" indent="0">
              <a:buNone/>
              <a:defRPr sz="6693"/>
            </a:lvl6pPr>
            <a:lvl7pPr marL="9180119" indent="0">
              <a:buNone/>
              <a:defRPr sz="6693"/>
            </a:lvl7pPr>
            <a:lvl8pPr marL="10710139" indent="0">
              <a:buNone/>
              <a:defRPr sz="6693"/>
            </a:lvl8pPr>
            <a:lvl9pPr marL="12240158" indent="0">
              <a:buNone/>
              <a:defRPr sz="6693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7780" y="12960191"/>
            <a:ext cx="9869506" cy="24010358"/>
          </a:xfrm>
        </p:spPr>
        <p:txBody>
          <a:bodyPr/>
          <a:lstStyle>
            <a:lvl1pPr marL="0" indent="0">
              <a:buNone/>
              <a:defRPr sz="5354"/>
            </a:lvl1pPr>
            <a:lvl2pPr marL="1530020" indent="0">
              <a:buNone/>
              <a:defRPr sz="4685"/>
            </a:lvl2pPr>
            <a:lvl3pPr marL="3060040" indent="0">
              <a:buNone/>
              <a:defRPr sz="4016"/>
            </a:lvl3pPr>
            <a:lvl4pPr marL="4590059" indent="0">
              <a:buNone/>
              <a:defRPr sz="3347"/>
            </a:lvl4pPr>
            <a:lvl5pPr marL="6120079" indent="0">
              <a:buNone/>
              <a:defRPr sz="3347"/>
            </a:lvl5pPr>
            <a:lvl6pPr marL="7650099" indent="0">
              <a:buNone/>
              <a:defRPr sz="3347"/>
            </a:lvl6pPr>
            <a:lvl7pPr marL="9180119" indent="0">
              <a:buNone/>
              <a:defRPr sz="3347"/>
            </a:lvl7pPr>
            <a:lvl8pPr marL="10710139" indent="0">
              <a:buNone/>
              <a:defRPr sz="3347"/>
            </a:lvl8pPr>
            <a:lvl9pPr marL="12240158" indent="0">
              <a:buNone/>
              <a:defRPr sz="334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9AC7-1C2B-493F-BFA7-8DE3EDC507D3}" type="datetimeFigureOut">
              <a:rPr lang="zh-CN" altLang="en-US" smtClean="0"/>
              <a:t>2025/1/19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E71E-4BB2-4766-B937-8C8B55CF18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887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3795" y="2300044"/>
            <a:ext cx="26393061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795" y="11500170"/>
            <a:ext cx="26393061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3795" y="40040601"/>
            <a:ext cx="688514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79AC7-1C2B-493F-BFA7-8DE3EDC507D3}" type="datetimeFigureOut">
              <a:rPr lang="zh-CN" altLang="en-US" smtClean="0"/>
              <a:t>2025/1/19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36466" y="40040601"/>
            <a:ext cx="10327719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11709" y="40040601"/>
            <a:ext cx="688514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3E71E-4BB2-4766-B937-8C8B55CF18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21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060040" rtl="0" eaLnBrk="1" latinLnBrk="0" hangingPunct="1">
        <a:lnSpc>
          <a:spcPct val="90000"/>
        </a:lnSpc>
        <a:spcBef>
          <a:spcPct val="0"/>
        </a:spcBef>
        <a:buNone/>
        <a:defRPr sz="147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5010" indent="-765010" algn="l" defTabSz="3060040" rtl="0" eaLnBrk="1" latinLnBrk="0" hangingPunct="1">
        <a:lnSpc>
          <a:spcPct val="90000"/>
        </a:lnSpc>
        <a:spcBef>
          <a:spcPts val="3347"/>
        </a:spcBef>
        <a:buFont typeface="Arial" panose="020B0604020202020204" pitchFamily="34" charset="0"/>
        <a:buChar char="•"/>
        <a:defRPr sz="9370" kern="1200">
          <a:solidFill>
            <a:schemeClr val="tx1"/>
          </a:solidFill>
          <a:latin typeface="+mn-lt"/>
          <a:ea typeface="+mn-ea"/>
          <a:cs typeface="+mn-cs"/>
        </a:defRPr>
      </a:lvl1pPr>
      <a:lvl2pPr marL="2295030" indent="-765010" algn="l" defTabSz="3060040" rtl="0" eaLnBrk="1" latinLnBrk="0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sz="8032" kern="1200">
          <a:solidFill>
            <a:schemeClr val="tx1"/>
          </a:solidFill>
          <a:latin typeface="+mn-lt"/>
          <a:ea typeface="+mn-ea"/>
          <a:cs typeface="+mn-cs"/>
        </a:defRPr>
      </a:lvl2pPr>
      <a:lvl3pPr marL="3825050" indent="-765010" algn="l" defTabSz="3060040" rtl="0" eaLnBrk="1" latinLnBrk="0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sz="6693" kern="1200">
          <a:solidFill>
            <a:schemeClr val="tx1"/>
          </a:solidFill>
          <a:latin typeface="+mn-lt"/>
          <a:ea typeface="+mn-ea"/>
          <a:cs typeface="+mn-cs"/>
        </a:defRPr>
      </a:lvl3pPr>
      <a:lvl4pPr marL="5355069" indent="-765010" algn="l" defTabSz="3060040" rtl="0" eaLnBrk="1" latinLnBrk="0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sz="6024" kern="1200">
          <a:solidFill>
            <a:schemeClr val="tx1"/>
          </a:solidFill>
          <a:latin typeface="+mn-lt"/>
          <a:ea typeface="+mn-ea"/>
          <a:cs typeface="+mn-cs"/>
        </a:defRPr>
      </a:lvl4pPr>
      <a:lvl5pPr marL="6885089" indent="-765010" algn="l" defTabSz="3060040" rtl="0" eaLnBrk="1" latinLnBrk="0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sz="6024" kern="1200">
          <a:solidFill>
            <a:schemeClr val="tx1"/>
          </a:solidFill>
          <a:latin typeface="+mn-lt"/>
          <a:ea typeface="+mn-ea"/>
          <a:cs typeface="+mn-cs"/>
        </a:defRPr>
      </a:lvl5pPr>
      <a:lvl6pPr marL="8415109" indent="-765010" algn="l" defTabSz="3060040" rtl="0" eaLnBrk="1" latinLnBrk="0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sz="6024" kern="1200">
          <a:solidFill>
            <a:schemeClr val="tx1"/>
          </a:solidFill>
          <a:latin typeface="+mn-lt"/>
          <a:ea typeface="+mn-ea"/>
          <a:cs typeface="+mn-cs"/>
        </a:defRPr>
      </a:lvl6pPr>
      <a:lvl7pPr marL="9945129" indent="-765010" algn="l" defTabSz="3060040" rtl="0" eaLnBrk="1" latinLnBrk="0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sz="6024" kern="1200">
          <a:solidFill>
            <a:schemeClr val="tx1"/>
          </a:solidFill>
          <a:latin typeface="+mn-lt"/>
          <a:ea typeface="+mn-ea"/>
          <a:cs typeface="+mn-cs"/>
        </a:defRPr>
      </a:lvl7pPr>
      <a:lvl8pPr marL="11475149" indent="-765010" algn="l" defTabSz="3060040" rtl="0" eaLnBrk="1" latinLnBrk="0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sz="6024" kern="1200">
          <a:solidFill>
            <a:schemeClr val="tx1"/>
          </a:solidFill>
          <a:latin typeface="+mn-lt"/>
          <a:ea typeface="+mn-ea"/>
          <a:cs typeface="+mn-cs"/>
        </a:defRPr>
      </a:lvl8pPr>
      <a:lvl9pPr marL="13005168" indent="-765010" algn="l" defTabSz="3060040" rtl="0" eaLnBrk="1" latinLnBrk="0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sz="6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60040" rtl="0" eaLnBrk="1" latinLnBrk="0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1pPr>
      <a:lvl2pPr marL="1530020" algn="l" defTabSz="3060040" rtl="0" eaLnBrk="1" latinLnBrk="0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2pPr>
      <a:lvl3pPr marL="3060040" algn="l" defTabSz="3060040" rtl="0" eaLnBrk="1" latinLnBrk="0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3pPr>
      <a:lvl4pPr marL="4590059" algn="l" defTabSz="3060040" rtl="0" eaLnBrk="1" latinLnBrk="0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4pPr>
      <a:lvl5pPr marL="6120079" algn="l" defTabSz="3060040" rtl="0" eaLnBrk="1" latinLnBrk="0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5pPr>
      <a:lvl6pPr marL="7650099" algn="l" defTabSz="3060040" rtl="0" eaLnBrk="1" latinLnBrk="0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6pPr>
      <a:lvl7pPr marL="9180119" algn="l" defTabSz="3060040" rtl="0" eaLnBrk="1" latinLnBrk="0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7pPr>
      <a:lvl8pPr marL="10710139" algn="l" defTabSz="3060040" rtl="0" eaLnBrk="1" latinLnBrk="0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8pPr>
      <a:lvl9pPr marL="12240158" algn="l" defTabSz="3060040" rtl="0" eaLnBrk="1" latinLnBrk="0" hangingPunct="1">
        <a:defRPr sz="60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A2A1CE9-B01E-26B3-8888-561E93749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 Box 2" descr="说明: 新建 Microsoft Office - 副本">
            <a:extLst>
              <a:ext uri="{FF2B5EF4-FFF2-40B4-BE49-F238E27FC236}">
                <a16:creationId xmlns:a16="http://schemas.microsoft.com/office/drawing/2014/main" id="{AB9F0671-6F06-3A5B-A61E-D3AE7E562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00376" y="5207031"/>
            <a:ext cx="29059188" cy="572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ts val="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               Fuzzy Model Based on Dynamic Weights of </a:t>
            </a:r>
          </a:p>
          <a:p>
            <a:pPr marL="0" marR="0" lvl="0" indent="0" algn="ctr" defTabSz="914400" rtl="0" eaLnBrk="0" fontAlgn="base" latinLnBrk="0" hangingPunct="0">
              <a:lnSpc>
                <a:spcPts val="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                APs for Indoor Localization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4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           ZHANG Y</a:t>
            </a:r>
            <a:r>
              <a:rPr kumimoji="0" lang="en-US" altLang="zh-CN" sz="4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i</a:t>
            </a:r>
            <a:r>
              <a:rPr kumimoji="0" lang="en-US" altLang="zh-CN" sz="4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kumimoji="0" lang="zh-CN" altLang="zh-CN" sz="4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，</a:t>
            </a:r>
            <a:r>
              <a:rPr kumimoji="0" lang="en-US" altLang="zh-CN" sz="4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WANG Er</a:t>
            </a:r>
            <a:r>
              <a:rPr kumimoji="0" lang="en-US" altLang="zh-CN" sz="4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1,2</a:t>
            </a:r>
            <a:r>
              <a:rPr kumimoji="0" lang="zh-CN" altLang="zh-CN" sz="4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kumimoji="0" lang="en-US" altLang="zh-CN" sz="4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LI San</a:t>
            </a:r>
            <a:r>
              <a:rPr kumimoji="0" lang="en-US" altLang="zh-CN" sz="42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kumimoji="0" lang="en-US" altLang="zh-CN" sz="4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                                               1. Department</a:t>
            </a:r>
            <a:r>
              <a:rPr kumimoji="0" lang="zh-CN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，</a:t>
            </a:r>
            <a:r>
              <a:rPr kumimoji="0" lang="en-US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Institute/University</a:t>
            </a:r>
            <a:r>
              <a:rPr kumimoji="0" lang="zh-CN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kumimoji="0" lang="en-US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City</a:t>
            </a:r>
            <a:r>
              <a:rPr kumimoji="0" lang="zh-CN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kumimoji="0" lang="en-US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Post-code</a:t>
            </a:r>
            <a:r>
              <a:rPr kumimoji="0" lang="zh-CN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kumimoji="0" lang="en-US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Country</a:t>
            </a:r>
            <a:endParaRPr kumimoji="0" lang="en-US" altLang="zh-CN" sz="2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                                                      2. Department</a:t>
            </a:r>
            <a:r>
              <a:rPr kumimoji="0" lang="zh-CN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kumimoji="0" lang="en-US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Employment Company</a:t>
            </a:r>
            <a:r>
              <a:rPr kumimoji="0" lang="zh-CN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kumimoji="0" lang="en-US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City</a:t>
            </a:r>
            <a:r>
              <a:rPr kumimoji="0" lang="zh-CN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kumimoji="0" lang="en-US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Post-code</a:t>
            </a:r>
            <a:r>
              <a:rPr kumimoji="0" lang="zh-CN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kumimoji="0" lang="en-US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Country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                                                         E-mail: Corresponding-author@XX.com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B0FE1EEC-4069-2157-5272-6EA2F60452D9}"/>
              </a:ext>
            </a:extLst>
          </p:cNvPr>
          <p:cNvSpPr/>
          <p:nvPr/>
        </p:nvSpPr>
        <p:spPr>
          <a:xfrm>
            <a:off x="25808699" y="813798"/>
            <a:ext cx="3500227" cy="92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 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ID: XXX 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32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61</Words>
  <Application>Microsoft Office PowerPoint</Application>
  <PresentationFormat>自定义</PresentationFormat>
  <Paragraphs>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Lyon</dc:creator>
  <cp:lastModifiedBy>亚楠 吴</cp:lastModifiedBy>
  <cp:revision>6</cp:revision>
  <dcterms:created xsi:type="dcterms:W3CDTF">2023-09-22T07:18:57Z</dcterms:created>
  <dcterms:modified xsi:type="dcterms:W3CDTF">2025-01-19T02:12:10Z</dcterms:modified>
</cp:coreProperties>
</file>